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3"/>
  </p:notesMasterIdLst>
  <p:handoutMasterIdLst>
    <p:handoutMasterId r:id="rId54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8701" r:id="rId27"/>
    <p:sldId id="2147468702" r:id="rId28"/>
    <p:sldId id="2147468703" r:id="rId29"/>
    <p:sldId id="2147469881" r:id="rId30"/>
    <p:sldId id="2147468707" r:id="rId31"/>
    <p:sldId id="2076138258" r:id="rId32"/>
    <p:sldId id="2147469886" r:id="rId33"/>
    <p:sldId id="2147469901" r:id="rId34"/>
    <p:sldId id="2147469902" r:id="rId35"/>
    <p:sldId id="2147469887" r:id="rId36"/>
    <p:sldId id="2147469888" r:id="rId37"/>
    <p:sldId id="2147469889" r:id="rId38"/>
    <p:sldId id="2147469890" r:id="rId39"/>
    <p:sldId id="2147469891" r:id="rId40"/>
    <p:sldId id="2147469898" r:id="rId41"/>
    <p:sldId id="2147469897" r:id="rId42"/>
    <p:sldId id="2147469899" r:id="rId43"/>
    <p:sldId id="2147469900" r:id="rId44"/>
    <p:sldId id="2147469880" r:id="rId45"/>
    <p:sldId id="2076138257" r:id="rId46"/>
    <p:sldId id="2147469865" r:id="rId47"/>
    <p:sldId id="2147469864" r:id="rId48"/>
    <p:sldId id="2147469878" r:id="rId49"/>
    <p:sldId id="2147469863" r:id="rId50"/>
    <p:sldId id="2147469883" r:id="rId51"/>
    <p:sldId id="207613823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156" dt="2022-03-17T17:40:14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81083" autoAdjust="0"/>
  </p:normalViewPr>
  <p:slideViewPr>
    <p:cSldViewPr snapToGrid="0">
      <p:cViewPr varScale="1">
        <p:scale>
          <a:sx n="108" d="100"/>
          <a:sy n="108" d="100"/>
        </p:scale>
        <p:origin x="1107" y="5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3/17/2022 12:12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3/17/2022 12:11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3/17/2022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3/17/2022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3/17/2022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3/17/2022 12:11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3/17/2022 12:11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3/17/2022 12:11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3/17/2022 12:11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15976" y="2111243"/>
            <a:ext cx="4206240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sz="2000" dirty="0"/>
              <a:t>The auto-created views only return the numeric value associated with ‘Choice’ fields.</a:t>
            </a:r>
          </a:p>
          <a:p>
            <a:r>
              <a:rPr lang="en-US" sz="2000" dirty="0"/>
              <a:t>The corresponding text values are in </a:t>
            </a:r>
            <a:r>
              <a:rPr lang="en-US" sz="2000" dirty="0" err="1"/>
              <a:t>json</a:t>
            </a:r>
            <a:r>
              <a:rPr lang="en-US" sz="2000" dirty="0"/>
              <a:t> metadata files in the export. </a:t>
            </a:r>
          </a:p>
          <a:p>
            <a:r>
              <a:rPr lang="en-US" sz="2000" dirty="0"/>
              <a:t>An easy approach is to create a ‘</a:t>
            </a:r>
            <a:r>
              <a:rPr lang="en-US" sz="2000" dirty="0" err="1"/>
              <a:t>stringmap</a:t>
            </a:r>
            <a:r>
              <a:rPr lang="en-US" sz="2000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</a:t>
            </a:r>
            <a:r>
              <a:rPr lang="en-US" sz="2400" dirty="0" err="1"/>
              <a:t>stringmap</a:t>
            </a:r>
            <a:r>
              <a:rPr lang="en-US" sz="24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KAoruA90BS4ov6rU3bu8M2bS/pbnFY5MOQHMdqZEmQ5KS5ov/9RpKbNI5tuU4cd3ebD4FFUsPhw5l5OCT1KfRpXWZw+RqmGD4JnxXF2RSqsyAKR2F+s0wLh2MnmMLESYuSKZtQq6Js0iKvwyefwgaqU2x+T+sZZK1AKvwj9AlHxh2XQjjGjE5UEocnoxCy7C2ctm3GkNU4Ckus6iKHLP0f9iKoqqlm+HkU4scyKypoOzpuoMG2s3NqTs+kIP9Hqy24Jj3HY3RNX3qEZVE182fvQBkADUpbZiNSwwt6p+5rO+WH27eddoodFHkDaU4KtGUYSweajxMjEs00iyKp2vJxmjXzJvbyxceyIjQIo8uyBfWpP4fcoQ+7wVVY92P5FB4U2Wza/Xpxo/y4mFUOj3DcVeVN2lySmDdlq/Qsp6fgZVGhg7oJnvoPs7qZYt6Enwm8t1VB0HbNVzWZFBcHFRKwPnzCPp9QSZ3mp9l8Hq4H/q5Xvs5Sh1U79/YD4dUNcYo09+2PUyRg2pdosGXfdYr1NSA3f/3+ZRbFKHxZFdPutbkxjqmHjUc6CnvlSP1R+H6CFXaiaKp82lxhOy2hSuvFp1/TvB34KHyF42bjSegfOj03hPkoPZ108l+lTY8RAQDZrBXCnlMT+jvp/o1CDw0swTCfEdCpIy+oOknY2dUaiaNwWngcaPr4uJvux1cqfHEnGtSHr3yka1/PgX1wOz3phqOjxHKphVYsQusNCMbavtZaLHRjeDZrGtLya7vtRMZj52JlxxTVAKURHhN7R5GRsE5LxUTiDDBhGHo3KDKdUkC8LUv7sRZWuchq45ggoUrdUT2HmgujZWQBtTLKeCkGRTb4sbHFxyX4cTQ24owwjAVwjHwEgxHwgMLNaUG2TD3dLQiS4fiZu2VEb6EiuwnmtUEXVG4Hu9EDKrRek7uF3RXxYhPnf05v+OIi3537f9MM9W4uYyvH2rFYExdz6wWXfHsLjXgEOmFMMSdQcZZEYtgd6wmUS9wRE1rEGPJHcmqmI4oVXj+gtT91rpgRau+wqtKmqC4XUb1ZsXtrH1RoPs3r9PoL2/428PQu4L2jBShY77hRsRCWJw9paH+RsDoaXnMfItSzCjfV4xgyrIPnrdEtqHKE55jPMHhPr38fmrwpMQ9++g85UjpO0f+8je+V6XnRvAObLQRDeqg8Vs8uO/t7nlZfci8+WtB+h4bXorr7rhf6PFkRJI6Ki53T42g3Y+pDDtdRTCtDxjwl7VJYRvnv6pAz3yB42VUqwyyYdoPAx8SzsYkxJntZGgU2y/+KVfnfm4u844LhjO/fCyh9w+xcpXfFInKHkNM6vbpCbnRNDn8sZ5mDCeWZwXu09nH3wopmLygqBAcTOEvXNjtM3QQwC34tziGrzy7XNn47SbO0DI4R2j2c9XKhcsERns6opmt40jHi/e1Q9PO2Hs2HIJJBnbrC74lQ2jD+naiynNsGSSRLczxuwJ2h7yfroJjagoy9ajZkFbEY2nc0tJXRfW6Al3fc/9jEC1o45zuz1yvZcJJ639lB65NqbBQTnsXCx5HhJmbDGc36TQEEzwCRM6MM51oZk8CgyBV7FqilJAkWAEQiICFhw7s0K2R5dH4MEnmE6IxXEOmt91IiZRILXCJG4LzSkTfRhgTnExEbacA5xZiLDQPg1wR3hBm0NvO83Z6+M8MdkK3mHjYjuWfYXCAuscU78lw3lLbsVXFBDklZjG9faIuPS1git6156v3titfFRTcBo/DptE2Gwie/cILjXTrF32i8hE1bt/D4W1nef6/rO71nvruaxVXAfh1D+YNG84OsqDF4tAfCXQXKfxGq4LDIm8k29HJWpredHYCWsdaC5Yo74SLuWTKYQO+bSTewgm3Bb/dFFnR5lkF+dm+AMyuMTJjBBBkYK7kUW0d9RGGYspxzKY3jPnKI20/eA0D2Z03vl85kMpaRspHxEWdMxNZps8Z1bvCkBWFBO53o1vl04iPFds2TwU/zEQdv8p/3SprXegQ75U8R/3348+bsbgD4/nj1RuQIviixP5bdCLoiD+6ZfXeWxK2NzFfHxo/Cq718CcwZZCaKFfOJQZNEg4y04uBHGcEsSsDYGaM1E5EYzo9WyPKKWWkS7RIbSYteiXjrAyng3vrYU9LGtAWpZcz8trJ0e6TlpI01+Nh4ayjJHJS18tgNY0OrAa9cFFFyKVis+yxwAxZJmIwtd7SAYCzmDBMt1artxP2eXvFdnqotatNdfwqKqt0VPk8pln1HC5GHPW+8Fczawu0OF8kcM/SHUC4GsfveBhpUvd+Fj4yJlQAGIoqZi4Wk58Gl74+Dv+/ADf4uB397O/3qHYS8Q6FxkTA2ZuQelOMPXw4pKc18DefpKVAYX8LIy+6pDsm087uxa+SahHsp0DMtmInpv0C+IQcKynvHTCk71klsNDdJLH9kUved06gfidQ3J1J/gqRl71lf8Avpdhg8ak9089N9M9SmiekgKVxQy2oMWfYtZ3d3vJZxb0ay67O9OynXc1viKPOyGq3yNrZAOZOWG/LFTq5btHn23q5atOnOrN7skkW74tnBtYUl+wxXWj1sgFymSefvpM/e48tAIjicg83yHLOHDieDkO42YAx2330NMlr87OifVTErOy0kV2IMkdE+cg6ZgCTqFq1p/a/+rkD/cVW7ZOZOW82cdY4rpyRT6Ja0HIVukma+6tdzUqOWyGKppODcG3pRLRPfJa1ItV4wCluaOys89N9l3G77efkt3mLW1CU4fAs5LrnNS3YLuUc//73qRm/XyVef0vwfIMiTGeI2AAA=&quot;"/>
    <we:property name="creatorTenantId" value="&quot;72f988bf-86f1-41af-91ab-2d7cd011db47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isFooterCollapsed" value="true"/>
    <we:property name="lastRefreshTime" value="&quot;3/16/22, 1:11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2766</Words>
  <Application>Microsoft Office PowerPoint</Application>
  <PresentationFormat>Widescreen</PresentationFormat>
  <Paragraphs>415</Paragraphs>
  <Slides>51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2022-03-17T17:40:23Z</dcterms:modified>
</cp:coreProperties>
</file>